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4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00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5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3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F56B4-E5B2-4E72-A1D8-0D8FD9B9725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9A72-D919-4419-A727-B1587C619A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66E2-75FC-45DD-9F15-D79DF2727A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0AC2-548D-43DD-8AA5-BAB81C3A5B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ABD63-1F09-4335-A175-E92937CB7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" y="1451939"/>
            <a:ext cx="6858000" cy="8380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A1944-A31D-42B6-A1B2-E6BA67204226}"/>
              </a:ext>
            </a:extLst>
          </p:cNvPr>
          <p:cNvSpPr txBox="1"/>
          <p:nvPr/>
        </p:nvSpPr>
        <p:spPr>
          <a:xfrm>
            <a:off x="1848259" y="5069946"/>
            <a:ext cx="45312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by</a:t>
            </a:r>
          </a:p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Fiona T Frank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(“Mystical Swan in 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Blue”)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Schubert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Schwanengesang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-transcription by Liszt) 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Charles Matthews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E55D6-B4DB-47EC-B11F-C708580B2219}"/>
              </a:ext>
            </a:extLst>
          </p:cNvPr>
          <p:cNvSpPr txBox="1"/>
          <p:nvPr/>
        </p:nvSpPr>
        <p:spPr>
          <a:xfrm>
            <a:off x="39378" y="273616"/>
            <a:ext cx="673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Shipston Music 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Society, Shipston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Stour Methodist Church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829AF-5740-4D95-8C98-F2D7607E58F1}"/>
              </a:ext>
            </a:extLst>
          </p:cNvPr>
          <p:cNvSpPr txBox="1"/>
          <p:nvPr/>
        </p:nvSpPr>
        <p:spPr>
          <a:xfrm>
            <a:off x="4244385" y="1439169"/>
            <a:ext cx="2560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February 18</a:t>
            </a:r>
            <a:r>
              <a:rPr lang="en-GB" sz="3000" baseline="30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th  </a:t>
            </a:r>
          </a:p>
          <a:p>
            <a:pPr algn="r"/>
            <a:r>
              <a:rPr lang="en-GB" sz="3000" dirty="0">
                <a:latin typeface="Bell MT" panose="02020503060305020303" pitchFamily="18" charset="0"/>
                <a:cs typeface="Times New Roman" panose="02020603050405020304" pitchFamily="18" charset="0"/>
              </a:rPr>
              <a:t> 2022 at 7:30pm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9A214-3D66-4E03-95D9-B9827198BDFC}"/>
              </a:ext>
            </a:extLst>
          </p:cNvPr>
          <p:cNvSpPr txBox="1"/>
          <p:nvPr/>
        </p:nvSpPr>
        <p:spPr>
          <a:xfrm>
            <a:off x="3838375" y="9036383"/>
            <a:ext cx="2937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/>
              <a:t>www.charlesmatthews.co.uk</a:t>
            </a:r>
          </a:p>
          <a:p>
            <a:pPr algn="r"/>
            <a:r>
              <a:rPr lang="en-GB" dirty="0"/>
              <a:t>www.Fiona-Frank.com</a:t>
            </a:r>
          </a:p>
        </p:txBody>
      </p:sp>
    </p:spTree>
    <p:extLst>
      <p:ext uri="{BB962C8B-B14F-4D97-AF65-F5344CB8AC3E}">
        <p14:creationId xmlns:p14="http://schemas.microsoft.com/office/powerpoint/2010/main" val="33355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59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Bahnschrift SemiBold</vt:lpstr>
      <vt:lpstr>Bell MT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ischia.day@gmail.com</dc:creator>
  <cp:lastModifiedBy>ischia.day@gmail.com</cp:lastModifiedBy>
  <cp:revision>8</cp:revision>
  <dcterms:created xsi:type="dcterms:W3CDTF">2022-01-16T14:15:31Z</dcterms:created>
  <dcterms:modified xsi:type="dcterms:W3CDTF">2022-02-14T14:47:13Z</dcterms:modified>
</cp:coreProperties>
</file>