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710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4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0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7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0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3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0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5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56B4-E5B2-4E72-A1D8-0D8FD9B97252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8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66E2-75FC-45DD-9F15-D79DF2727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0AC2-548D-43DD-8AA5-BAB81C3A5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ABD63-1F09-4335-A175-E92937CB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" y="1251600"/>
            <a:ext cx="6858000" cy="838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A1944-A31D-42B6-A1B2-E6BA67204226}"/>
              </a:ext>
            </a:extLst>
          </p:cNvPr>
          <p:cNvSpPr txBox="1"/>
          <p:nvPr/>
        </p:nvSpPr>
        <p:spPr>
          <a:xfrm>
            <a:off x="1830330" y="4982197"/>
            <a:ext cx="4607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by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Fiona T Frank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World premiere of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“Mystical Swan in Blue”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&amp;  E. J.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Moeran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by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Charles Matthews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E55D6-B4DB-47EC-B11F-C708580B2219}"/>
              </a:ext>
            </a:extLst>
          </p:cNvPr>
          <p:cNvSpPr txBox="1"/>
          <p:nvPr/>
        </p:nvSpPr>
        <p:spPr>
          <a:xfrm>
            <a:off x="75233" y="219829"/>
            <a:ext cx="673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Lunchtime concert at </a:t>
            </a:r>
          </a:p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Andrew’s Parish Church, Rugby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829AF-5740-4D95-8C98-F2D7607E58F1}"/>
              </a:ext>
            </a:extLst>
          </p:cNvPr>
          <p:cNvSpPr txBox="1"/>
          <p:nvPr/>
        </p:nvSpPr>
        <p:spPr>
          <a:xfrm>
            <a:off x="4116373" y="8430168"/>
            <a:ext cx="2560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February 8</a:t>
            </a:r>
            <a:r>
              <a:rPr lang="en-GB" sz="3000" baseline="30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th  </a:t>
            </a:r>
          </a:p>
          <a:p>
            <a:pPr algn="ctr"/>
            <a:r>
              <a:rPr lang="en-GB" sz="3000" dirty="0">
                <a:latin typeface="Bell MT" panose="02020503060305020303" pitchFamily="18" charset="0"/>
                <a:cs typeface="Times New Roman" panose="02020603050405020304" pitchFamily="18" charset="0"/>
              </a:rPr>
              <a:t> 2022 at 1pm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EF21A-FF64-42D3-925B-B149118D7768}"/>
              </a:ext>
            </a:extLst>
          </p:cNvPr>
          <p:cNvSpPr txBox="1"/>
          <p:nvPr/>
        </p:nvSpPr>
        <p:spPr>
          <a:xfrm>
            <a:off x="181082" y="9445830"/>
            <a:ext cx="649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www.charlesmatthews.co.uk      www.Fiona-Frank.com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58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Bahnschrift SemiBold</vt:lpstr>
      <vt:lpstr>Bell MT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ischia.day@gmail.com</dc:creator>
  <cp:lastModifiedBy>ischia.day@gmail.com</cp:lastModifiedBy>
  <cp:revision>6</cp:revision>
  <cp:lastPrinted>2022-01-17T12:51:41Z</cp:lastPrinted>
  <dcterms:created xsi:type="dcterms:W3CDTF">2022-01-16T14:15:31Z</dcterms:created>
  <dcterms:modified xsi:type="dcterms:W3CDTF">2022-01-17T12:56:38Z</dcterms:modified>
</cp:coreProperties>
</file>